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ide Haruka" initials="KH" lastIdx="1" clrIdx="0">
    <p:extLst>
      <p:ext uri="{19B8F6BF-5375-455C-9EA6-DF929625EA0E}">
        <p15:presenceInfo xmlns:p15="http://schemas.microsoft.com/office/powerpoint/2012/main" userId="387aff730601bd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66" y="8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5F220F-2E9B-4F50-8E31-E1D7C927B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02E4AB4-14D2-4AB8-9B51-FBF3A256D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8484FB-7F7B-45EA-9CAF-2D9CE3685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1EA0-2552-4ED0-A31E-3DC5643ACB2F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A29B7A-BB60-4564-AA49-0157A7EDB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460007-08EF-4EB6-8C20-2467C6E3C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0960-081F-4515-ABF2-D91AC98C9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33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54D094-3388-496D-A619-1588BE435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A8D4DF6-73A7-4821-80C2-75EEB2622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1365BD-898C-4152-AB10-458B338FB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1EA0-2552-4ED0-A31E-3DC5643ACB2F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996A5A-2FD5-405B-AFC7-553A94EE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D1C55C-AE47-4FBE-A44A-C1EBBEBE3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0960-081F-4515-ABF2-D91AC98C9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025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6C0A58-91AB-42A5-BEE6-444F912DB2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E6D605D-F071-4995-8418-DFE9DAEBF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1770D0-7B2E-47A8-9B7E-62B125BD2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1EA0-2552-4ED0-A31E-3DC5643ACB2F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50C090-232F-40F2-8320-C271EFC7B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05BE83-EDDE-4AC6-87C8-F5DD10B2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0960-081F-4515-ABF2-D91AC98C9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88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B0E231-2FAF-42FC-AF21-25D2ECE77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4A1C60-A409-474D-83DF-F138EDBC1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695FBC-4FC2-4D24-854D-A0EFB0031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1EA0-2552-4ED0-A31E-3DC5643ACB2F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93B738-3A3E-4F28-97E5-FFA38E221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8517E0-4980-4690-BD42-ED68823D1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0960-081F-4515-ABF2-D91AC98C9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59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CB88A1-D447-4095-9F39-4DFFAED95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53B9A4-5E6B-41F1-90C3-1B656C541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1B6D08-6284-46CD-9D61-507FFB003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1EA0-2552-4ED0-A31E-3DC5643ACB2F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7455AC-0AAB-48EA-850A-14ED1D25A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1F9E5C-7065-4352-B8FE-0DFCAFC3D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0960-081F-4515-ABF2-D91AC98C9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35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D1C7F7-0148-4752-BA56-ACB3092B3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690022-B9E1-4A71-B8F8-7CD2EB8AE4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A0AEB2-942F-46E1-A378-556B3678F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AAF788-4F44-42D8-B4A1-3F1DC3E41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1EA0-2552-4ED0-A31E-3DC5643ACB2F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AB5EC-64E6-4B46-B209-859E8209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02DEB1-BE6F-492F-BDF0-1104F1E6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0960-081F-4515-ABF2-D91AC98C9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9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ECBDC0-801F-4F32-9100-FE5733E6C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7AC076-2092-4643-B2E4-4AE71B426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68492D-0444-4A01-B81C-8E9B72B92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E6E528F-3F23-4C21-9398-7471BBC36E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45175AB-90B6-4C5D-9DB5-A31A310CF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85AE640-9FB3-42E1-A038-0074F0238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1EA0-2552-4ED0-A31E-3DC5643ACB2F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CA362E2-B996-4B96-801E-4B07AAC7B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2784411-27AA-41EA-83E1-B375EE90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0960-081F-4515-ABF2-D91AC98C9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82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B0566-6D0B-4A6F-A05E-B301E3BD6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25CCE2-58B5-45DB-BBB8-6CF1E92A0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1EA0-2552-4ED0-A31E-3DC5643ACB2F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304BEA2-1E40-4F46-A4CA-B2E3F77D8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CC779FC-8050-4561-B727-FB3E94DD9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0960-081F-4515-ABF2-D91AC98C9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27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E26E744-D33D-4BC3-BFF6-E67662C9E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1EA0-2552-4ED0-A31E-3DC5643ACB2F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916923D-B559-4055-B863-48624CDB6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0AB6A4-F7B5-4B63-B5EC-6452FAF74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0960-081F-4515-ABF2-D91AC98C9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218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AE1496-B5E8-4404-B91B-3CF737650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3360D8-38BE-4DA9-90D9-B3C989117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CBAEC16-BE2A-4DE1-A9E7-B73DB6D54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302489-EB34-4826-B9A5-C3A2759EA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1EA0-2552-4ED0-A31E-3DC5643ACB2F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458574-325C-4B18-BBEE-32BEBADAC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64B801-F0F1-4502-86AC-69C7E7B5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0960-081F-4515-ABF2-D91AC98C9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1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9AFEF1-F777-44D3-AD10-C2B801361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61288EC-ACF8-4A57-A694-B9D7EF914C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02D2AA-91FE-4190-A476-A5333F6AE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0A2611-C9DB-4BC4-9A3A-DB67860D7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21EA0-2552-4ED0-A31E-3DC5643ACB2F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822E90-1EBC-4F4C-B4F1-4FE72F883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3DBC81-1AB3-4F72-8003-4615223C6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30960-081F-4515-ABF2-D91AC98C9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598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AD974D-92DE-495C-9C34-498C8380A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7E0678-9C44-4FA3-8ECC-AEC7FDE59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0E77C5-2EAE-4498-A556-642EFABD07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21EA0-2552-4ED0-A31E-3DC5643ACB2F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52A874-0411-4594-A196-D606329A38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6C2A10-9829-4954-ABD8-5B8E3867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30960-081F-4515-ABF2-D91AC98C95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52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797D98F-2643-4542-BDFD-F9AFA10B8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422" y="1273048"/>
            <a:ext cx="10800000" cy="446362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A70C4C-69FE-475E-936C-75E6A9A680A0}"/>
              </a:ext>
            </a:extLst>
          </p:cNvPr>
          <p:cNvSpPr txBox="1"/>
          <p:nvPr/>
        </p:nvSpPr>
        <p:spPr>
          <a:xfrm>
            <a:off x="2143989" y="1679171"/>
            <a:ext cx="126188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/>
              <a:t>1</a:t>
            </a:r>
            <a:r>
              <a:rPr lang="ja-JP" altLang="en-US" sz="1400" b="1" dirty="0"/>
              <a:t>日～</a:t>
            </a:r>
            <a:r>
              <a:rPr lang="en-US" altLang="ja-JP" sz="1400" b="1" dirty="0"/>
              <a:t>10</a:t>
            </a:r>
            <a:r>
              <a:rPr lang="ja-JP" altLang="en-US" sz="1400" b="1" dirty="0"/>
              <a:t>日</a:t>
            </a:r>
            <a:endParaRPr lang="en-US" altLang="ja-JP" sz="1400" b="1" dirty="0"/>
          </a:p>
          <a:p>
            <a:pPr algn="ctr"/>
            <a:r>
              <a:rPr lang="ja-JP" altLang="en-US" sz="1400" b="1" dirty="0"/>
              <a:t>出荷分の請求</a:t>
            </a:r>
            <a:endParaRPr kumimoji="1" lang="en-US" altLang="ja-JP" sz="14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B5E969A-2601-45E6-B794-4C5E03E5ABD9}"/>
              </a:ext>
            </a:extLst>
          </p:cNvPr>
          <p:cNvSpPr txBox="1"/>
          <p:nvPr/>
        </p:nvSpPr>
        <p:spPr>
          <a:xfrm>
            <a:off x="3746769" y="1673629"/>
            <a:ext cx="110799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300" b="1" dirty="0"/>
              <a:t>11</a:t>
            </a:r>
            <a:r>
              <a:rPr lang="ja-JP" altLang="en-US" sz="1300" b="1" dirty="0"/>
              <a:t>日～</a:t>
            </a:r>
            <a:r>
              <a:rPr lang="en-US" altLang="ja-JP" sz="1300" b="1" dirty="0"/>
              <a:t>20</a:t>
            </a:r>
            <a:r>
              <a:rPr lang="ja-JP" altLang="en-US" sz="1300" b="1" dirty="0"/>
              <a:t>日</a:t>
            </a:r>
            <a:endParaRPr lang="en-US" altLang="ja-JP" sz="1300" b="1" dirty="0"/>
          </a:p>
          <a:p>
            <a:pPr algn="ctr"/>
            <a:r>
              <a:rPr lang="ja-JP" altLang="en-US" sz="1200" b="1" dirty="0"/>
              <a:t>出荷分の請求</a:t>
            </a:r>
            <a:endParaRPr lang="en-US" altLang="ja-JP" sz="12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CB0227-EE2F-4312-82FA-E5FF68F28595}"/>
              </a:ext>
            </a:extLst>
          </p:cNvPr>
          <p:cNvSpPr txBox="1"/>
          <p:nvPr/>
        </p:nvSpPr>
        <p:spPr>
          <a:xfrm>
            <a:off x="5195661" y="1690257"/>
            <a:ext cx="110799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300" b="1" dirty="0"/>
              <a:t>21</a:t>
            </a:r>
            <a:r>
              <a:rPr lang="ja-JP" altLang="en-US" sz="1300" b="1" dirty="0"/>
              <a:t>日～</a:t>
            </a:r>
            <a:r>
              <a:rPr lang="en-US" altLang="ja-JP" sz="1300" b="1" dirty="0"/>
              <a:t>30</a:t>
            </a:r>
            <a:r>
              <a:rPr lang="ja-JP" altLang="en-US" sz="1300" b="1" dirty="0"/>
              <a:t>日</a:t>
            </a:r>
            <a:endParaRPr lang="en-US" altLang="ja-JP" sz="1300" b="1" dirty="0"/>
          </a:p>
          <a:p>
            <a:pPr algn="ctr"/>
            <a:r>
              <a:rPr lang="ja-JP" altLang="en-US" sz="1200" b="1" dirty="0"/>
              <a:t>出荷分の請求</a:t>
            </a:r>
            <a:endParaRPr lang="en-US" altLang="ja-JP" sz="12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2C49C67-CAE3-4D5D-8ECA-395EBBDB0998}"/>
              </a:ext>
            </a:extLst>
          </p:cNvPr>
          <p:cNvSpPr txBox="1"/>
          <p:nvPr/>
        </p:nvSpPr>
        <p:spPr>
          <a:xfrm>
            <a:off x="7007709" y="1690257"/>
            <a:ext cx="126188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/>
              <a:t>1</a:t>
            </a:r>
            <a:r>
              <a:rPr lang="ja-JP" altLang="en-US" sz="1400" b="1" dirty="0"/>
              <a:t>日～</a:t>
            </a:r>
            <a:r>
              <a:rPr lang="en-US" altLang="ja-JP" sz="1400" b="1" dirty="0"/>
              <a:t>10</a:t>
            </a:r>
            <a:r>
              <a:rPr lang="ja-JP" altLang="en-US" sz="1400" b="1" dirty="0"/>
              <a:t>日</a:t>
            </a:r>
            <a:endParaRPr lang="en-US" altLang="ja-JP" sz="1400" b="1" dirty="0"/>
          </a:p>
          <a:p>
            <a:pPr algn="ctr"/>
            <a:r>
              <a:rPr lang="ja-JP" altLang="en-US" sz="1400" b="1" dirty="0"/>
              <a:t>出荷分の請求</a:t>
            </a:r>
            <a:endParaRPr kumimoji="1" lang="en-US" altLang="ja-JP" sz="1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2D362B8-DA40-4517-8151-CD9AA83621C8}"/>
              </a:ext>
            </a:extLst>
          </p:cNvPr>
          <p:cNvSpPr txBox="1"/>
          <p:nvPr/>
        </p:nvSpPr>
        <p:spPr>
          <a:xfrm>
            <a:off x="437804" y="393468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初めての発送を１日～１０日に行った場合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D3F7280-E1A7-45D0-AED2-A9135DDB6F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321" y="2925807"/>
            <a:ext cx="1137653" cy="1006385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5B800E7-65E0-4DB8-AC62-94D34E428744}"/>
              </a:ext>
            </a:extLst>
          </p:cNvPr>
          <p:cNvSpPr txBox="1"/>
          <p:nvPr/>
        </p:nvSpPr>
        <p:spPr>
          <a:xfrm>
            <a:off x="1589037" y="3024153"/>
            <a:ext cx="800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初回</a:t>
            </a:r>
            <a:endParaRPr lang="en-US" altLang="ja-JP" sz="2400" b="1" dirty="0"/>
          </a:p>
          <a:p>
            <a:pPr algn="ctr"/>
            <a:r>
              <a:rPr lang="ja-JP" altLang="en-US" sz="2400" b="1" dirty="0"/>
              <a:t>発送</a:t>
            </a:r>
            <a:endParaRPr kumimoji="1" lang="en-US" altLang="ja-JP" sz="2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1C9B446-6CE2-4ECA-A163-050022487363}"/>
              </a:ext>
            </a:extLst>
          </p:cNvPr>
          <p:cNvSpPr txBox="1"/>
          <p:nvPr/>
        </p:nvSpPr>
        <p:spPr>
          <a:xfrm>
            <a:off x="7885574" y="4690689"/>
            <a:ext cx="95410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/>
              <a:t>初回支払日</a:t>
            </a:r>
            <a:endParaRPr lang="en-US" altLang="ja-JP" sz="12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3954B19-C212-43BA-BD8C-48BEC5A48857}"/>
              </a:ext>
            </a:extLst>
          </p:cNvPr>
          <p:cNvSpPr txBox="1"/>
          <p:nvPr/>
        </p:nvSpPr>
        <p:spPr>
          <a:xfrm>
            <a:off x="9361824" y="4690689"/>
            <a:ext cx="104400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/>
              <a:t>翌支払日</a:t>
            </a:r>
            <a:endParaRPr lang="en-US" altLang="ja-JP" sz="1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79126A8-E6CE-4ED2-AD00-9A330B14AC4E}"/>
              </a:ext>
            </a:extLst>
          </p:cNvPr>
          <p:cNvSpPr txBox="1"/>
          <p:nvPr/>
        </p:nvSpPr>
        <p:spPr>
          <a:xfrm>
            <a:off x="7952308" y="516774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/>
              <a:t>ひと月分</a:t>
            </a:r>
            <a:endParaRPr kumimoji="1" lang="en-US" altLang="ja-JP" sz="1400" b="1" dirty="0"/>
          </a:p>
        </p:txBody>
      </p:sp>
    </p:spTree>
    <p:extLst>
      <p:ext uri="{BB962C8B-B14F-4D97-AF65-F5344CB8AC3E}">
        <p14:creationId xmlns:p14="http://schemas.microsoft.com/office/powerpoint/2010/main" val="221770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0F02E0C-A62A-4942-82AC-D59DF6313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35" y="1290507"/>
            <a:ext cx="10800000" cy="4365654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A9E313-5326-4E4D-A267-EA81D69D5F30}"/>
              </a:ext>
            </a:extLst>
          </p:cNvPr>
          <p:cNvSpPr txBox="1"/>
          <p:nvPr/>
        </p:nvSpPr>
        <p:spPr>
          <a:xfrm>
            <a:off x="437804" y="3934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初めての発送を</a:t>
            </a:r>
            <a:r>
              <a:rPr lang="ja-JP" altLang="en-US" b="1" dirty="0"/>
              <a:t>１１</a:t>
            </a:r>
            <a:r>
              <a:rPr kumimoji="1" lang="ja-JP" altLang="en-US" b="1" dirty="0"/>
              <a:t>日～２０日に行った場合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547DD96-D0E1-40B8-9A82-4A882B597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08" y="2925807"/>
            <a:ext cx="1137653" cy="1006385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63749E0-02D2-4872-B562-024CEA5AD6FF}"/>
              </a:ext>
            </a:extLst>
          </p:cNvPr>
          <p:cNvSpPr txBox="1"/>
          <p:nvPr/>
        </p:nvSpPr>
        <p:spPr>
          <a:xfrm>
            <a:off x="1783000" y="3013501"/>
            <a:ext cx="800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初回</a:t>
            </a:r>
            <a:endParaRPr lang="en-US" altLang="ja-JP" sz="2400" b="1" dirty="0"/>
          </a:p>
          <a:p>
            <a:pPr algn="ctr"/>
            <a:r>
              <a:rPr lang="ja-JP" altLang="en-US" sz="2400" b="1" dirty="0"/>
              <a:t>発送</a:t>
            </a:r>
            <a:endParaRPr kumimoji="1" lang="en-US" altLang="ja-JP" sz="2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1D88141-B9B7-46F8-ACD4-2D1A0AACF162}"/>
              </a:ext>
            </a:extLst>
          </p:cNvPr>
          <p:cNvSpPr txBox="1"/>
          <p:nvPr/>
        </p:nvSpPr>
        <p:spPr>
          <a:xfrm>
            <a:off x="5465058" y="1721396"/>
            <a:ext cx="126188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/>
              <a:t>1</a:t>
            </a:r>
            <a:r>
              <a:rPr lang="ja-JP" altLang="en-US" sz="1400" b="1" dirty="0"/>
              <a:t>日～</a:t>
            </a:r>
            <a:r>
              <a:rPr lang="en-US" altLang="ja-JP" sz="1400" b="1" dirty="0"/>
              <a:t>10</a:t>
            </a:r>
            <a:r>
              <a:rPr lang="ja-JP" altLang="en-US" sz="1400" b="1" dirty="0"/>
              <a:t>日</a:t>
            </a:r>
            <a:endParaRPr lang="en-US" altLang="ja-JP" sz="1400" b="1" dirty="0"/>
          </a:p>
          <a:p>
            <a:pPr algn="ctr"/>
            <a:r>
              <a:rPr lang="ja-JP" altLang="en-US" sz="1400" b="1" dirty="0"/>
              <a:t>出荷分の請求</a:t>
            </a:r>
            <a:endParaRPr kumimoji="1" lang="en-US" altLang="ja-JP" sz="1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64E1E6-40E2-4C1E-A46A-929BB29C9313}"/>
              </a:ext>
            </a:extLst>
          </p:cNvPr>
          <p:cNvSpPr txBox="1"/>
          <p:nvPr/>
        </p:nvSpPr>
        <p:spPr>
          <a:xfrm>
            <a:off x="2394565" y="1744479"/>
            <a:ext cx="110799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300" b="1" dirty="0"/>
              <a:t>11</a:t>
            </a:r>
            <a:r>
              <a:rPr lang="ja-JP" altLang="en-US" sz="1300" b="1" dirty="0"/>
              <a:t>日～</a:t>
            </a:r>
            <a:r>
              <a:rPr lang="en-US" altLang="ja-JP" sz="1300" b="1" dirty="0"/>
              <a:t>20</a:t>
            </a:r>
            <a:r>
              <a:rPr lang="ja-JP" altLang="en-US" sz="1300" b="1" dirty="0"/>
              <a:t>日</a:t>
            </a:r>
            <a:endParaRPr lang="en-US" altLang="ja-JP" sz="1300" b="1" dirty="0"/>
          </a:p>
          <a:p>
            <a:pPr algn="ctr"/>
            <a:r>
              <a:rPr lang="ja-JP" altLang="en-US" sz="1200" b="1" dirty="0"/>
              <a:t>出荷分の請求</a:t>
            </a:r>
            <a:endParaRPr lang="en-US" altLang="ja-JP" sz="12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87DF789-37CD-463B-91D8-706570BA7BA3}"/>
              </a:ext>
            </a:extLst>
          </p:cNvPr>
          <p:cNvSpPr txBox="1"/>
          <p:nvPr/>
        </p:nvSpPr>
        <p:spPr>
          <a:xfrm>
            <a:off x="3815748" y="1744479"/>
            <a:ext cx="110799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300" b="1" dirty="0"/>
              <a:t>21</a:t>
            </a:r>
            <a:r>
              <a:rPr lang="ja-JP" altLang="en-US" sz="1300" b="1" dirty="0"/>
              <a:t>日～</a:t>
            </a:r>
            <a:r>
              <a:rPr lang="en-US" altLang="ja-JP" sz="1300" b="1" dirty="0"/>
              <a:t>30</a:t>
            </a:r>
            <a:r>
              <a:rPr lang="ja-JP" altLang="en-US" sz="1300" b="1" dirty="0"/>
              <a:t>日</a:t>
            </a:r>
            <a:endParaRPr lang="en-US" altLang="ja-JP" sz="1300" b="1" dirty="0"/>
          </a:p>
          <a:p>
            <a:pPr algn="ctr"/>
            <a:r>
              <a:rPr lang="ja-JP" altLang="en-US" sz="1200" b="1" dirty="0"/>
              <a:t>出荷分の請求</a:t>
            </a:r>
            <a:endParaRPr lang="en-US" altLang="ja-JP" sz="12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B8C737D-26A8-46CE-ACE4-B58CE47EB185}"/>
              </a:ext>
            </a:extLst>
          </p:cNvPr>
          <p:cNvSpPr txBox="1"/>
          <p:nvPr/>
        </p:nvSpPr>
        <p:spPr>
          <a:xfrm>
            <a:off x="7013670" y="1767562"/>
            <a:ext cx="110799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300" b="1" dirty="0"/>
              <a:t>11</a:t>
            </a:r>
            <a:r>
              <a:rPr lang="ja-JP" altLang="en-US" sz="1300" b="1" dirty="0"/>
              <a:t>日～</a:t>
            </a:r>
            <a:r>
              <a:rPr lang="en-US" altLang="ja-JP" sz="1300" b="1" dirty="0"/>
              <a:t>20</a:t>
            </a:r>
            <a:r>
              <a:rPr lang="ja-JP" altLang="en-US" sz="1300" b="1" dirty="0"/>
              <a:t>日</a:t>
            </a:r>
            <a:endParaRPr lang="en-US" altLang="ja-JP" sz="1300" b="1" dirty="0"/>
          </a:p>
          <a:p>
            <a:pPr algn="ctr"/>
            <a:r>
              <a:rPr lang="ja-JP" altLang="en-US" sz="1200" b="1" dirty="0"/>
              <a:t>出荷分の請求</a:t>
            </a:r>
            <a:endParaRPr lang="en-US" altLang="ja-JP" sz="1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D60BE66-CB10-4FD5-AB29-B78120BB1026}"/>
              </a:ext>
            </a:extLst>
          </p:cNvPr>
          <p:cNvSpPr txBox="1"/>
          <p:nvPr/>
        </p:nvSpPr>
        <p:spPr>
          <a:xfrm>
            <a:off x="7885574" y="4690689"/>
            <a:ext cx="95410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/>
              <a:t>初回支払日</a:t>
            </a:r>
            <a:endParaRPr lang="en-US" altLang="ja-JP" sz="12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C259A5E-D822-4F79-A253-1FBD443D0D55}"/>
              </a:ext>
            </a:extLst>
          </p:cNvPr>
          <p:cNvSpPr txBox="1"/>
          <p:nvPr/>
        </p:nvSpPr>
        <p:spPr>
          <a:xfrm>
            <a:off x="9589037" y="4687458"/>
            <a:ext cx="100800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/>
              <a:t>翌支払日</a:t>
            </a:r>
            <a:endParaRPr lang="en-US" altLang="ja-JP" sz="12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2C0B08-AD43-46BC-BC52-647AA55D4ACA}"/>
              </a:ext>
            </a:extLst>
          </p:cNvPr>
          <p:cNvSpPr txBox="1"/>
          <p:nvPr/>
        </p:nvSpPr>
        <p:spPr>
          <a:xfrm>
            <a:off x="7885574" y="5158036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/>
              <a:t>ひと月分</a:t>
            </a:r>
            <a:endParaRPr kumimoji="1" lang="en-US" altLang="ja-JP" sz="1400" b="1" dirty="0"/>
          </a:p>
        </p:txBody>
      </p:sp>
    </p:spTree>
    <p:extLst>
      <p:ext uri="{BB962C8B-B14F-4D97-AF65-F5344CB8AC3E}">
        <p14:creationId xmlns:p14="http://schemas.microsoft.com/office/powerpoint/2010/main" val="435754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4FCAC89-716E-4782-B150-2FCE1ECE29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75" y="1346058"/>
            <a:ext cx="10800000" cy="4376471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3B284D-12D8-4D53-9484-7563C0306A82}"/>
              </a:ext>
            </a:extLst>
          </p:cNvPr>
          <p:cNvSpPr txBox="1"/>
          <p:nvPr/>
        </p:nvSpPr>
        <p:spPr>
          <a:xfrm>
            <a:off x="437804" y="393468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初めての発送を２</a:t>
            </a:r>
            <a:r>
              <a:rPr lang="ja-JP" altLang="en-US" b="1" dirty="0"/>
              <a:t>１</a:t>
            </a:r>
            <a:r>
              <a:rPr kumimoji="1" lang="ja-JP" altLang="en-US" b="1" dirty="0"/>
              <a:t>日～３０日に行った場合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709D950-0DF7-42BA-8713-6A3340ACA9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759" y="2925807"/>
            <a:ext cx="1137653" cy="100638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5DE26F7-8E1F-4D0B-B4D8-9131F845A91C}"/>
              </a:ext>
            </a:extLst>
          </p:cNvPr>
          <p:cNvSpPr txBox="1"/>
          <p:nvPr/>
        </p:nvSpPr>
        <p:spPr>
          <a:xfrm>
            <a:off x="1705415" y="3013501"/>
            <a:ext cx="800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初回</a:t>
            </a:r>
            <a:endParaRPr lang="en-US" altLang="ja-JP" sz="2400" b="1" dirty="0"/>
          </a:p>
          <a:p>
            <a:pPr algn="ctr"/>
            <a:r>
              <a:rPr lang="ja-JP" altLang="en-US" sz="2400" b="1" dirty="0"/>
              <a:t>発送</a:t>
            </a:r>
            <a:endParaRPr kumimoji="1" lang="en-US" altLang="ja-JP" sz="24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9D3841-C209-48D8-B955-A3439FD45EB9}"/>
              </a:ext>
            </a:extLst>
          </p:cNvPr>
          <p:cNvSpPr txBox="1"/>
          <p:nvPr/>
        </p:nvSpPr>
        <p:spPr>
          <a:xfrm>
            <a:off x="4032654" y="1753872"/>
            <a:ext cx="1261884" cy="46800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/>
              <a:t>1</a:t>
            </a:r>
            <a:r>
              <a:rPr lang="ja-JP" altLang="en-US" sz="1400" b="1" dirty="0"/>
              <a:t>日～</a:t>
            </a:r>
            <a:r>
              <a:rPr lang="en-US" altLang="ja-JP" sz="1400" b="1" dirty="0"/>
              <a:t>10</a:t>
            </a:r>
            <a:r>
              <a:rPr lang="ja-JP" altLang="en-US" sz="1400" b="1" dirty="0"/>
              <a:t>日</a:t>
            </a:r>
            <a:endParaRPr lang="en-US" altLang="ja-JP" sz="1400" b="1" dirty="0"/>
          </a:p>
          <a:p>
            <a:pPr algn="ctr"/>
            <a:r>
              <a:rPr lang="ja-JP" altLang="en-US" sz="1400" b="1" dirty="0"/>
              <a:t>出荷分の請求</a:t>
            </a:r>
            <a:endParaRPr kumimoji="1" lang="en-US" altLang="ja-JP" sz="1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1ECF8D9-E3E5-4EBD-91D3-2AB9C5B55FF0}"/>
              </a:ext>
            </a:extLst>
          </p:cNvPr>
          <p:cNvSpPr txBox="1"/>
          <p:nvPr/>
        </p:nvSpPr>
        <p:spPr>
          <a:xfrm>
            <a:off x="5542002" y="1753872"/>
            <a:ext cx="110799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300" b="1" dirty="0"/>
              <a:t>11</a:t>
            </a:r>
            <a:r>
              <a:rPr lang="ja-JP" altLang="en-US" sz="1300" b="1" dirty="0"/>
              <a:t>日～</a:t>
            </a:r>
            <a:r>
              <a:rPr lang="en-US" altLang="ja-JP" sz="1300" b="1" dirty="0"/>
              <a:t>20</a:t>
            </a:r>
            <a:r>
              <a:rPr lang="ja-JP" altLang="en-US" sz="1300" b="1" dirty="0"/>
              <a:t>日</a:t>
            </a:r>
            <a:endParaRPr lang="en-US" altLang="ja-JP" sz="1300" b="1" dirty="0"/>
          </a:p>
          <a:p>
            <a:pPr algn="ctr"/>
            <a:r>
              <a:rPr lang="ja-JP" altLang="en-US" sz="1200" b="1" dirty="0"/>
              <a:t>出荷分の請求</a:t>
            </a:r>
            <a:endParaRPr lang="en-US" altLang="ja-JP" sz="12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2F00E3-E027-4994-BAC3-04BC94111232}"/>
              </a:ext>
            </a:extLst>
          </p:cNvPr>
          <p:cNvSpPr txBox="1"/>
          <p:nvPr/>
        </p:nvSpPr>
        <p:spPr>
          <a:xfrm>
            <a:off x="2358250" y="1698452"/>
            <a:ext cx="110799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300" b="1" dirty="0"/>
              <a:t>21</a:t>
            </a:r>
            <a:r>
              <a:rPr lang="ja-JP" altLang="en-US" sz="1300" b="1" dirty="0"/>
              <a:t>日～</a:t>
            </a:r>
            <a:r>
              <a:rPr lang="en-US" altLang="ja-JP" sz="1300" b="1" dirty="0"/>
              <a:t>30</a:t>
            </a:r>
            <a:r>
              <a:rPr lang="ja-JP" altLang="en-US" sz="1300" b="1" dirty="0"/>
              <a:t>日</a:t>
            </a:r>
            <a:endParaRPr lang="en-US" altLang="ja-JP" sz="1300" b="1" dirty="0"/>
          </a:p>
          <a:p>
            <a:pPr algn="ctr"/>
            <a:r>
              <a:rPr lang="ja-JP" altLang="en-US" sz="1200" b="1" dirty="0"/>
              <a:t>出荷分の請求</a:t>
            </a:r>
            <a:endParaRPr lang="en-US" altLang="ja-JP" sz="12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9F79CD-525C-451F-80E4-22D8444EAA87}"/>
              </a:ext>
            </a:extLst>
          </p:cNvPr>
          <p:cNvSpPr txBox="1"/>
          <p:nvPr/>
        </p:nvSpPr>
        <p:spPr>
          <a:xfrm>
            <a:off x="7095989" y="1744818"/>
            <a:ext cx="1107996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300" b="1" dirty="0"/>
              <a:t>21</a:t>
            </a:r>
            <a:r>
              <a:rPr lang="ja-JP" altLang="en-US" sz="1300" b="1" dirty="0"/>
              <a:t>日～</a:t>
            </a:r>
            <a:r>
              <a:rPr lang="en-US" altLang="ja-JP" sz="1300" b="1" dirty="0"/>
              <a:t>30</a:t>
            </a:r>
            <a:r>
              <a:rPr lang="ja-JP" altLang="en-US" sz="1300" b="1" dirty="0"/>
              <a:t>日</a:t>
            </a:r>
            <a:endParaRPr lang="en-US" altLang="ja-JP" sz="1300" b="1" dirty="0"/>
          </a:p>
          <a:p>
            <a:pPr algn="ctr"/>
            <a:r>
              <a:rPr lang="ja-JP" altLang="en-US" sz="1200" b="1" dirty="0"/>
              <a:t>出荷分の請求</a:t>
            </a:r>
            <a:endParaRPr lang="en-US" altLang="ja-JP" sz="12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432A0AC-C46A-41B0-9A68-5902EDC31ACF}"/>
              </a:ext>
            </a:extLst>
          </p:cNvPr>
          <p:cNvSpPr txBox="1"/>
          <p:nvPr/>
        </p:nvSpPr>
        <p:spPr>
          <a:xfrm>
            <a:off x="8162665" y="4687458"/>
            <a:ext cx="95410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/>
              <a:t>初回支払日</a:t>
            </a:r>
            <a:endParaRPr lang="en-US" altLang="ja-JP" sz="12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0A5359E-F5D0-4583-9A85-A10B80E37B87}"/>
              </a:ext>
            </a:extLst>
          </p:cNvPr>
          <p:cNvSpPr txBox="1"/>
          <p:nvPr/>
        </p:nvSpPr>
        <p:spPr>
          <a:xfrm>
            <a:off x="9589037" y="4687458"/>
            <a:ext cx="100800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/>
              <a:t>翌支払日</a:t>
            </a:r>
            <a:endParaRPr lang="en-US" altLang="ja-JP" sz="1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C77B6E6-6E37-4985-899F-9B888F2E2BB4}"/>
              </a:ext>
            </a:extLst>
          </p:cNvPr>
          <p:cNvSpPr txBox="1"/>
          <p:nvPr/>
        </p:nvSpPr>
        <p:spPr>
          <a:xfrm>
            <a:off x="8188312" y="511924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/>
              <a:t>ひと月分</a:t>
            </a:r>
            <a:endParaRPr kumimoji="1" lang="en-US" altLang="ja-JP" sz="1400" b="1" dirty="0"/>
          </a:p>
        </p:txBody>
      </p:sp>
    </p:spTree>
    <p:extLst>
      <p:ext uri="{BB962C8B-B14F-4D97-AF65-F5344CB8AC3E}">
        <p14:creationId xmlns:p14="http://schemas.microsoft.com/office/powerpoint/2010/main" val="413493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8DA451A-C99A-4EC4-8D98-F511CAF76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0" y="1179818"/>
            <a:ext cx="10800000" cy="4622568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EAE087DE-D9AF-4EFD-8214-55C250EF71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329" y="1636025"/>
            <a:ext cx="3640091" cy="830631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5A4055D-030C-473F-BB5E-BBC0113DCF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749" y="1636024"/>
            <a:ext cx="2528396" cy="83063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F31DE7E-73BB-4D70-980C-187722BD3D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971" y="1636023"/>
            <a:ext cx="2807506" cy="830631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A01E029-846C-4974-A80B-191FE98737F8}"/>
              </a:ext>
            </a:extLst>
          </p:cNvPr>
          <p:cNvSpPr txBox="1"/>
          <p:nvPr/>
        </p:nvSpPr>
        <p:spPr>
          <a:xfrm>
            <a:off x="1674268" y="1728172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</a:rPr>
              <a:t>注文の発送日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A467A89-B207-4FC2-B5C3-272D2C324AA0}"/>
              </a:ext>
            </a:extLst>
          </p:cNvPr>
          <p:cNvSpPr txBox="1"/>
          <p:nvPr/>
        </p:nvSpPr>
        <p:spPr>
          <a:xfrm>
            <a:off x="5878117" y="1728171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</a:rPr>
              <a:t>請求日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4383BF-C148-4644-9E7B-71588BF10ACC}"/>
              </a:ext>
            </a:extLst>
          </p:cNvPr>
          <p:cNvSpPr txBox="1"/>
          <p:nvPr/>
        </p:nvSpPr>
        <p:spPr>
          <a:xfrm>
            <a:off x="9045266" y="1686607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chemeClr val="bg1"/>
                </a:solidFill>
              </a:rPr>
              <a:t>支払日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C527D9D7-96FF-44A7-AA98-EF72421A4F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747" y="2677592"/>
            <a:ext cx="3968521" cy="49054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ABA882A-8F38-4CC0-90E2-0A4C3EEB33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598" y="2759654"/>
            <a:ext cx="1836262" cy="490541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7830FB2F-DC3E-4B0F-9DA1-FB0FFE2581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08" y="2759653"/>
            <a:ext cx="1836262" cy="49054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EF21B48B-7EAE-417E-960C-3097B79E87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746" y="4624261"/>
            <a:ext cx="3863013" cy="376804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F422844-361F-4279-BA37-58AEA842B1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6545" y="4514818"/>
            <a:ext cx="2570599" cy="707158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2F57B0E3-055E-48F8-A157-414E06E2A1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930" y="4514818"/>
            <a:ext cx="2570599" cy="707158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B1CEAEA-C22B-44DE-A061-F427F1E777A3}"/>
              </a:ext>
            </a:extLst>
          </p:cNvPr>
          <p:cNvSpPr txBox="1"/>
          <p:nvPr/>
        </p:nvSpPr>
        <p:spPr>
          <a:xfrm>
            <a:off x="1190160" y="2774090"/>
            <a:ext cx="3791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1</a:t>
            </a:r>
            <a:r>
              <a:rPr kumimoji="1" lang="ja-JP" altLang="en-US" sz="2400" b="1" dirty="0"/>
              <a:t>日～</a:t>
            </a:r>
            <a:r>
              <a:rPr kumimoji="1" lang="en-US" altLang="ja-JP" sz="2400" b="1" dirty="0"/>
              <a:t>10</a:t>
            </a:r>
            <a:r>
              <a:rPr lang="ja-JP" altLang="en-US" sz="2400" b="1" dirty="0"/>
              <a:t>日に出荷した注文</a:t>
            </a:r>
            <a:endParaRPr kumimoji="1" lang="ja-JP" altLang="en-US" sz="24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74D1DA0-647B-40C3-BDEB-355BF573EE7E}"/>
              </a:ext>
            </a:extLst>
          </p:cNvPr>
          <p:cNvSpPr txBox="1"/>
          <p:nvPr/>
        </p:nvSpPr>
        <p:spPr>
          <a:xfrm>
            <a:off x="1014890" y="3699175"/>
            <a:ext cx="396775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b="1" dirty="0"/>
              <a:t>11</a:t>
            </a:r>
            <a:r>
              <a:rPr kumimoji="1" lang="ja-JP" altLang="en-US" sz="2400" b="1" dirty="0"/>
              <a:t>日～</a:t>
            </a:r>
            <a:r>
              <a:rPr kumimoji="1" lang="en-US" altLang="ja-JP" sz="2400" b="1" dirty="0"/>
              <a:t>20</a:t>
            </a:r>
            <a:r>
              <a:rPr lang="ja-JP" altLang="en-US" sz="2400" b="1" dirty="0"/>
              <a:t>日に出荷した注文</a:t>
            </a:r>
            <a:endParaRPr kumimoji="1" lang="ja-JP" altLang="en-US" sz="2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E674F11-FA7A-462B-82D2-32E15F045C4F}"/>
              </a:ext>
            </a:extLst>
          </p:cNvPr>
          <p:cNvSpPr txBox="1"/>
          <p:nvPr/>
        </p:nvSpPr>
        <p:spPr>
          <a:xfrm>
            <a:off x="1063497" y="3682238"/>
            <a:ext cx="396775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b="1" dirty="0"/>
              <a:t>11</a:t>
            </a:r>
            <a:r>
              <a:rPr kumimoji="1" lang="ja-JP" altLang="en-US" sz="2400" b="1" dirty="0"/>
              <a:t>日～</a:t>
            </a:r>
            <a:r>
              <a:rPr kumimoji="1" lang="en-US" altLang="ja-JP" sz="2400" b="1" dirty="0"/>
              <a:t>20</a:t>
            </a:r>
            <a:r>
              <a:rPr lang="ja-JP" altLang="en-US" sz="2400" b="1" dirty="0"/>
              <a:t>日に出荷した注文</a:t>
            </a:r>
            <a:endParaRPr kumimoji="1" lang="ja-JP" altLang="en-US" sz="24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EB76600-AABA-4E12-A7E9-2A9E6A00B363}"/>
              </a:ext>
            </a:extLst>
          </p:cNvPr>
          <p:cNvSpPr txBox="1"/>
          <p:nvPr/>
        </p:nvSpPr>
        <p:spPr>
          <a:xfrm>
            <a:off x="1101994" y="4646620"/>
            <a:ext cx="3967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21</a:t>
            </a:r>
            <a:r>
              <a:rPr kumimoji="1" lang="ja-JP" altLang="en-US" sz="2400" b="1" dirty="0"/>
              <a:t>日～</a:t>
            </a:r>
            <a:r>
              <a:rPr lang="en-US" altLang="ja-JP" sz="2400" b="1" dirty="0"/>
              <a:t>3</a:t>
            </a:r>
            <a:r>
              <a:rPr kumimoji="1" lang="en-US" altLang="ja-JP" sz="2400" b="1" dirty="0"/>
              <a:t>0</a:t>
            </a:r>
            <a:r>
              <a:rPr lang="ja-JP" altLang="en-US" sz="2400" b="1" dirty="0"/>
              <a:t>日に出荷した注文</a:t>
            </a:r>
            <a:endParaRPr kumimoji="1" lang="ja-JP" altLang="en-US" sz="24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7AE6C6C-7FCA-4CEE-AA97-6B0515B4AC4D}"/>
              </a:ext>
            </a:extLst>
          </p:cNvPr>
          <p:cNvSpPr txBox="1"/>
          <p:nvPr/>
        </p:nvSpPr>
        <p:spPr>
          <a:xfrm>
            <a:off x="6011595" y="3716287"/>
            <a:ext cx="11977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  20</a:t>
            </a:r>
            <a:r>
              <a:rPr lang="ja-JP" altLang="en-US" sz="2400" b="1" dirty="0"/>
              <a:t>日  </a:t>
            </a:r>
            <a:endParaRPr kumimoji="1" lang="ja-JP" altLang="en-US" sz="2400" b="1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A8F8094-7771-48A2-A008-6DB97A4E96B2}"/>
              </a:ext>
            </a:extLst>
          </p:cNvPr>
          <p:cNvSpPr/>
          <p:nvPr/>
        </p:nvSpPr>
        <p:spPr>
          <a:xfrm>
            <a:off x="8238311" y="3607807"/>
            <a:ext cx="2875166" cy="619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BCB0ECA-15E8-45A7-8B20-89E3E18986D5}"/>
              </a:ext>
            </a:extLst>
          </p:cNvPr>
          <p:cNvSpPr txBox="1"/>
          <p:nvPr/>
        </p:nvSpPr>
        <p:spPr>
          <a:xfrm>
            <a:off x="9001838" y="3678459"/>
            <a:ext cx="141577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翌月５日</a:t>
            </a:r>
            <a:endParaRPr lang="en-US" altLang="ja-JP" sz="24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1441944-2C7E-4F5C-8652-505B08DC624E}"/>
              </a:ext>
            </a:extLst>
          </p:cNvPr>
          <p:cNvSpPr txBox="1"/>
          <p:nvPr/>
        </p:nvSpPr>
        <p:spPr>
          <a:xfrm>
            <a:off x="6187925" y="2788529"/>
            <a:ext cx="845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10</a:t>
            </a:r>
            <a:r>
              <a:rPr lang="ja-JP" altLang="en-US" sz="2400" b="1" dirty="0"/>
              <a:t>日</a:t>
            </a:r>
            <a:endParaRPr kumimoji="1" lang="ja-JP" altLang="en-US" sz="24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D1EEE37-D6AD-4F06-BA9E-C66A771C3653}"/>
              </a:ext>
            </a:extLst>
          </p:cNvPr>
          <p:cNvSpPr txBox="1"/>
          <p:nvPr/>
        </p:nvSpPr>
        <p:spPr>
          <a:xfrm>
            <a:off x="9341387" y="2771729"/>
            <a:ext cx="845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/>
              <a:t>25</a:t>
            </a:r>
            <a:r>
              <a:rPr lang="ja-JP" altLang="en-US" sz="2400" b="1" dirty="0"/>
              <a:t>日</a:t>
            </a:r>
            <a:endParaRPr kumimoji="1" lang="ja-JP" altLang="en-US" sz="24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BE35771-7A6B-4D89-9946-0F4529F2598E}"/>
              </a:ext>
            </a:extLst>
          </p:cNvPr>
          <p:cNvSpPr txBox="1"/>
          <p:nvPr/>
        </p:nvSpPr>
        <p:spPr>
          <a:xfrm>
            <a:off x="5780069" y="4652162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当月最終日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830F41D-A6EB-4FFB-992E-48627E72069B}"/>
              </a:ext>
            </a:extLst>
          </p:cNvPr>
          <p:cNvSpPr txBox="1"/>
          <p:nvPr/>
        </p:nvSpPr>
        <p:spPr>
          <a:xfrm>
            <a:off x="9022091" y="4615562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翌月</a:t>
            </a:r>
            <a:r>
              <a:rPr kumimoji="1" lang="en-US" altLang="ja-JP" sz="2400" b="1" dirty="0"/>
              <a:t>15</a:t>
            </a:r>
            <a:r>
              <a:rPr kumimoji="1" lang="ja-JP" altLang="en-US" sz="2400" b="1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4026842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208</Words>
  <Application>Microsoft Office PowerPoint</Application>
  <PresentationFormat>ワイド画面</PresentationFormat>
  <Paragraphs>55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Koide Haruka</dc:creator>
  <cp:lastModifiedBy>Koide Haruka</cp:lastModifiedBy>
  <cp:revision>11</cp:revision>
  <dcterms:created xsi:type="dcterms:W3CDTF">2018-08-27T06:28:54Z</dcterms:created>
  <dcterms:modified xsi:type="dcterms:W3CDTF">2018-08-27T07:55:27Z</dcterms:modified>
</cp:coreProperties>
</file>